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aleway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aleway-bold.fntdata"/><Relationship Id="rId12" Type="http://schemas.openxmlformats.org/officeDocument/2006/relationships/font" Target="fonts/Ralew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boldItalic.fntdata"/><Relationship Id="rId14" Type="http://schemas.openxmlformats.org/officeDocument/2006/relationships/font" Target="fonts/Raleway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a066d8d25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0a066d8d25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a066d8d2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0a066d8d2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a4bb88c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a4bb88c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a066d8d25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a066d8d25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a4bb88c7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0a4bb88c7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0a4bb88c7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0a4bb88c7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 of Parabolic Weld Defects from TOFD Scans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311700" y="2834125"/>
            <a:ext cx="8520600" cy="10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Roopsa Sen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2nd year, QEDM, Industrial Engineering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IIT Kharagpur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2353800" y="4132675"/>
            <a:ext cx="443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21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December 2021 - 28 December 2021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Detecting Bounding Boxes from scans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Denoising with Wavelet Decomposition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Adaptive Canny Edge Detection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Hough Parabola Detection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K-means Clustering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 flipH="1" rot="10800000">
            <a:off x="3861100" y="1853750"/>
            <a:ext cx="4557000" cy="29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Current Bounding Box results</a:t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978275" y="141674"/>
            <a:ext cx="4226148" cy="5519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Selecting Parabola from each bounding box</a:t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Erosion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Contour Selection depending on area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Binary thresholding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Hough Parabola detection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Clustering and selecting top and bottom parabolas</a:t>
            </a:r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8902" y="1983300"/>
            <a:ext cx="871075" cy="249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694600" y="2044025"/>
            <a:ext cx="3208200" cy="24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Clustering example from bounding box</a:t>
            </a:r>
            <a:endParaRPr sz="7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4" name="Google Shape;114;p17"/>
          <p:cNvPicPr preferRelativeResize="0"/>
          <p:nvPr/>
        </p:nvPicPr>
        <p:blipFill rotWithShape="1">
          <a:blip r:embed="rId3">
            <a:alphaModFix/>
          </a:blip>
          <a:srcRect b="0" l="2190" r="-2189" t="0"/>
          <a:stretch/>
        </p:blipFill>
        <p:spPr>
          <a:xfrm>
            <a:off x="5248050" y="2044025"/>
            <a:ext cx="2550475" cy="25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5178350" y="1318650"/>
            <a:ext cx="3239700" cy="32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Final Parabola Detection result</a:t>
            </a:r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661" y="350962"/>
            <a:ext cx="3870400" cy="5055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